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26" r:id="rId3"/>
    <p:sldId id="364" r:id="rId4"/>
    <p:sldId id="352" r:id="rId5"/>
    <p:sldId id="427" r:id="rId6"/>
    <p:sldId id="428" r:id="rId7"/>
    <p:sldId id="429" r:id="rId8"/>
    <p:sldId id="400" r:id="rId9"/>
    <p:sldId id="422" r:id="rId10"/>
    <p:sldId id="401" r:id="rId11"/>
    <p:sldId id="423" r:id="rId12"/>
    <p:sldId id="402" r:id="rId13"/>
    <p:sldId id="403" r:id="rId14"/>
    <p:sldId id="404" r:id="rId15"/>
    <p:sldId id="424" r:id="rId16"/>
    <p:sldId id="405" r:id="rId17"/>
    <p:sldId id="406" r:id="rId18"/>
    <p:sldId id="407" r:id="rId19"/>
    <p:sldId id="425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/>
    <p:restoredTop sz="93095"/>
  </p:normalViewPr>
  <p:slideViewPr>
    <p:cSldViewPr snapToGrid="0" snapToObjects="1">
      <p:cViewPr varScale="1">
        <p:scale>
          <a:sx n="100" d="100"/>
          <a:sy n="100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youtu.be/Iw7Lyp4E4nQ" TargetMode="External"/><Relationship Id="rId6" Type="http://schemas.openxmlformats.org/officeDocument/2006/relationships/hyperlink" Target="https://github.com/SungchulLee/machine_learning/tree/master/convolution_handson_ml" TargetMode="External"/><Relationship Id="rId7" Type="http://schemas.openxmlformats.org/officeDocument/2006/relationships/hyperlink" Target="https://github.com/SungchulLee/financial_math/tree/master/close_return_and_return_vol" TargetMode="External"/><Relationship Id="rId8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509555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Convolution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0035DDA-C217-9F44-9F11-A3F5B53F9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226"/>
            <a:ext cx="12192000" cy="47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5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87270" y="2977179"/>
            <a:ext cx="5217459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4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5C18710-5ABA-4842-8672-9BE40815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9" y="924128"/>
            <a:ext cx="11861359" cy="50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EDA8AD2-9B2D-F94B-A4B1-475E3668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65" y="473335"/>
            <a:ext cx="11662976" cy="58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3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941C660-954F-C143-90B2-7546A9932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" y="477757"/>
            <a:ext cx="11954561" cy="59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6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6532" y="2139427"/>
            <a:ext cx="7178936" cy="257914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padding=‘SAME’ vs padding=‘VALID’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69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E0CA3BA-062F-9447-B1BD-ED0AA9DC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" y="904672"/>
            <a:ext cx="11922857" cy="510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7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4B067BE-CB17-C54C-BF39-ED64F854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91" y="494852"/>
            <a:ext cx="11518047" cy="58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4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20C3A06-C435-6644-85A5-DE65780E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4" y="516367"/>
            <a:ext cx="11692282" cy="5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2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stride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9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13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4"/>
              </a:rPr>
              <a:t>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5"/>
              </a:rPr>
              <a:t>Youtube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6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981714" y="92806"/>
            <a:ext cx="5051330" cy="66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83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C346367-E784-C44B-9D0B-F15FABBC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" y="875489"/>
            <a:ext cx="11986855" cy="51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EE215B3-F90A-2744-9589-9A7BC6B3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3" y="1075765"/>
            <a:ext cx="11711003" cy="47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55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4C1151B-D769-BB4F-B1DE-E1C93AEE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5" y="1086521"/>
            <a:ext cx="11871219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77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0E42E0B-31DA-CB4D-BC45-BCF7F645E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" y="894945"/>
            <a:ext cx="12020703" cy="51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36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A7E90C0-EBEA-E14A-8A15-FCBA03B4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65" y="0"/>
            <a:ext cx="9661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52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B333700-7B15-DE4D-B772-3A4ECC2A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49" y="0"/>
            <a:ext cx="9863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05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DCD58E3-C071-C444-8D42-FEAB0D07F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" y="904672"/>
            <a:ext cx="11885567" cy="5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6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7F25993-AA13-D34C-A27D-B7441733A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24" y="441063"/>
            <a:ext cx="11649214" cy="59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0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0726646-6495-E244-ABA3-4E684FAB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6" y="527125"/>
            <a:ext cx="11682804" cy="58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54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red&#10;&#10;Description automatically generated">
            <a:extLst>
              <a:ext uri="{FF2B5EF4-FFF2-40B4-BE49-F238E27FC236}">
                <a16:creationId xmlns:a16="http://schemas.microsoft.com/office/drawing/2014/main" xmlns="" id="{C44C9654-92F0-C346-BFC4-EDE0A99A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09550"/>
            <a:ext cx="61976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9731527-FC62-F149-BC16-6DD0DC95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8750"/>
            <a:ext cx="72898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0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xmlns="" id="{466F0F66-20AB-9D4F-9533-688C3A3C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190500"/>
            <a:ext cx="6146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7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293D58A-5F46-3243-A58C-FAECBC17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58750"/>
            <a:ext cx="74422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9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37F06FE-E1F6-7C47-996E-8ACA56717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48" y="1035423"/>
            <a:ext cx="11853903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6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4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13</Words>
  <Application>Microsoft Macintosh PowerPoint</Application>
  <PresentationFormat>Widescreen</PresentationFormat>
  <Paragraphs>16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 Black</vt:lpstr>
      <vt:lpstr>Calibri</vt:lpstr>
      <vt:lpstr>Calibri Light</vt:lpstr>
      <vt:lpstr>Arial</vt:lpstr>
      <vt:lpstr>Office Theme</vt:lpstr>
      <vt:lpstr>              Convolution   </vt:lpstr>
      <vt:lpstr>Reference</vt:lpstr>
      <vt:lpstr>             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Filter</vt:lpstr>
      <vt:lpstr>PowerPoint Presentation</vt:lpstr>
      <vt:lpstr>              Convolution</vt:lpstr>
      <vt:lpstr>PowerPoint Presentation</vt:lpstr>
      <vt:lpstr>PowerPoint Presentation</vt:lpstr>
      <vt:lpstr>PowerPoint Presentation</vt:lpstr>
      <vt:lpstr>              padding=‘SAME’ vs padding=‘VALID’</vt:lpstr>
      <vt:lpstr>PowerPoint Presentation</vt:lpstr>
      <vt:lpstr>PowerPoint Presentation</vt:lpstr>
      <vt:lpstr>PowerPoint Presentation</vt:lpstr>
      <vt:lpstr>              stride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73</cp:revision>
  <dcterms:created xsi:type="dcterms:W3CDTF">2019-10-26T12:53:45Z</dcterms:created>
  <dcterms:modified xsi:type="dcterms:W3CDTF">2020-01-04T02:38:23Z</dcterms:modified>
</cp:coreProperties>
</file>